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ichi Sato" userId="98c00dd91e851c41" providerId="LiveId" clId="{CBB47730-5111-4B8C-AFBA-3B3F8B0DA1C6}"/>
    <pc:docChg chg="custSel delSld modSld">
      <pc:chgData name="Shinichi Sato" userId="98c00dd91e851c41" providerId="LiveId" clId="{CBB47730-5111-4B8C-AFBA-3B3F8B0DA1C6}" dt="2024-03-15T13:16:40.875" v="1" actId="47"/>
      <pc:docMkLst>
        <pc:docMk/>
      </pc:docMkLst>
      <pc:sldChg chg="delSp mod">
        <pc:chgData name="Shinichi Sato" userId="98c00dd91e851c41" providerId="LiveId" clId="{CBB47730-5111-4B8C-AFBA-3B3F8B0DA1C6}" dt="2024-03-15T13:16:37.777" v="0" actId="478"/>
        <pc:sldMkLst>
          <pc:docMk/>
          <pc:sldMk cId="2707108130" sldId="256"/>
        </pc:sldMkLst>
        <pc:spChg chg="del">
          <ac:chgData name="Shinichi Sato" userId="98c00dd91e851c41" providerId="LiveId" clId="{CBB47730-5111-4B8C-AFBA-3B3F8B0DA1C6}" dt="2024-03-15T13:16:37.777" v="0" actId="478"/>
          <ac:spMkLst>
            <pc:docMk/>
            <pc:sldMk cId="2707108130" sldId="256"/>
            <ac:spMk id="40" creationId="{33D1C0B0-7B0A-C7CE-5B45-F3EC823F7F96}"/>
          </ac:spMkLst>
        </pc:spChg>
        <pc:spChg chg="del">
          <ac:chgData name="Shinichi Sato" userId="98c00dd91e851c41" providerId="LiveId" clId="{CBB47730-5111-4B8C-AFBA-3B3F8B0DA1C6}" dt="2024-03-15T13:16:37.777" v="0" actId="478"/>
          <ac:spMkLst>
            <pc:docMk/>
            <pc:sldMk cId="2707108130" sldId="256"/>
            <ac:spMk id="43" creationId="{8E31F1C1-6283-0B5E-C81E-B7CCDE33C89A}"/>
          </ac:spMkLst>
        </pc:spChg>
        <pc:spChg chg="del">
          <ac:chgData name="Shinichi Sato" userId="98c00dd91e851c41" providerId="LiveId" clId="{CBB47730-5111-4B8C-AFBA-3B3F8B0DA1C6}" dt="2024-03-15T13:16:37.777" v="0" actId="478"/>
          <ac:spMkLst>
            <pc:docMk/>
            <pc:sldMk cId="2707108130" sldId="256"/>
            <ac:spMk id="44" creationId="{B364955A-2B4F-D4C1-CC37-B98FB260B553}"/>
          </ac:spMkLst>
        </pc:spChg>
        <pc:spChg chg="del">
          <ac:chgData name="Shinichi Sato" userId="98c00dd91e851c41" providerId="LiveId" clId="{CBB47730-5111-4B8C-AFBA-3B3F8B0DA1C6}" dt="2024-03-15T13:16:37.777" v="0" actId="478"/>
          <ac:spMkLst>
            <pc:docMk/>
            <pc:sldMk cId="2707108130" sldId="256"/>
            <ac:spMk id="45" creationId="{F7270BBD-340B-8684-D564-199632CC20A1}"/>
          </ac:spMkLst>
        </pc:spChg>
        <pc:spChg chg="del">
          <ac:chgData name="Shinichi Sato" userId="98c00dd91e851c41" providerId="LiveId" clId="{CBB47730-5111-4B8C-AFBA-3B3F8B0DA1C6}" dt="2024-03-15T13:16:37.777" v="0" actId="478"/>
          <ac:spMkLst>
            <pc:docMk/>
            <pc:sldMk cId="2707108130" sldId="256"/>
            <ac:spMk id="46" creationId="{B375EB34-066D-1219-6BCA-71D9DDD7A5A2}"/>
          </ac:spMkLst>
        </pc:spChg>
      </pc:sldChg>
      <pc:sldChg chg="del">
        <pc:chgData name="Shinichi Sato" userId="98c00dd91e851c41" providerId="LiveId" clId="{CBB47730-5111-4B8C-AFBA-3B3F8B0DA1C6}" dt="2024-03-15T13:16:40.875" v="1" actId="47"/>
        <pc:sldMkLst>
          <pc:docMk/>
          <pc:sldMk cId="2694849332" sldId="257"/>
        </pc:sldMkLst>
      </pc:sldChg>
      <pc:sldChg chg="del">
        <pc:chgData name="Shinichi Sato" userId="98c00dd91e851c41" providerId="LiveId" clId="{CBB47730-5111-4B8C-AFBA-3B3F8B0DA1C6}" dt="2024-03-15T13:16:40.875" v="1" actId="47"/>
        <pc:sldMkLst>
          <pc:docMk/>
          <pc:sldMk cId="893564789" sldId="258"/>
        </pc:sldMkLst>
      </pc:sldChg>
    </pc:docChg>
  </pc:docChgLst>
  <pc:docChgLst>
    <pc:chgData name="Shinichi Sato" userId="98c00dd91e851c41" providerId="LiveId" clId="{7425AD3D-0125-48E2-8304-372C1255EC0B}"/>
    <pc:docChg chg="custSel addSld modSld modMainMaster">
      <pc:chgData name="Shinichi Sato" userId="98c00dd91e851c41" providerId="LiveId" clId="{7425AD3D-0125-48E2-8304-372C1255EC0B}" dt="2024-02-10T04:58:06.026" v="1174" actId="20577"/>
      <pc:docMkLst>
        <pc:docMk/>
      </pc:docMkLst>
      <pc:sldChg chg="addSp delSp modSp new mod modClrScheme chgLayout">
        <pc:chgData name="Shinichi Sato" userId="98c00dd91e851c41" providerId="LiveId" clId="{7425AD3D-0125-48E2-8304-372C1255EC0B}" dt="2024-02-10T04:58:06.026" v="1174" actId="20577"/>
        <pc:sldMkLst>
          <pc:docMk/>
          <pc:sldMk cId="2707108130" sldId="256"/>
        </pc:sldMkLst>
        <pc:spChg chg="del mod ord">
          <ac:chgData name="Shinichi Sato" userId="98c00dd91e851c41" providerId="LiveId" clId="{7425AD3D-0125-48E2-8304-372C1255EC0B}" dt="2024-02-10T04:38:29.410" v="1" actId="700"/>
          <ac:spMkLst>
            <pc:docMk/>
            <pc:sldMk cId="2707108130" sldId="256"/>
            <ac:spMk id="2" creationId="{C4379C51-B120-0743-D277-050001C42ACF}"/>
          </ac:spMkLst>
        </pc:spChg>
        <pc:spChg chg="del">
          <ac:chgData name="Shinichi Sato" userId="98c00dd91e851c41" providerId="LiveId" clId="{7425AD3D-0125-48E2-8304-372C1255EC0B}" dt="2024-02-10T04:38:29.410" v="1" actId="700"/>
          <ac:spMkLst>
            <pc:docMk/>
            <pc:sldMk cId="2707108130" sldId="256"/>
            <ac:spMk id="3" creationId="{30E84F3A-211F-FD2A-844A-06CEC4E7A8EE}"/>
          </ac:spMkLst>
        </pc:spChg>
        <pc:spChg chg="add mod ord">
          <ac:chgData name="Shinichi Sato" userId="98c00dd91e851c41" providerId="LiveId" clId="{7425AD3D-0125-48E2-8304-372C1255EC0B}" dt="2024-02-10T04:39:13.698" v="33" actId="20577"/>
          <ac:spMkLst>
            <pc:docMk/>
            <pc:sldMk cId="2707108130" sldId="256"/>
            <ac:spMk id="4" creationId="{D7FB779E-FFA2-E196-A7C4-59E5280681FA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8" creationId="{B0050373-956F-9F58-44D2-ECD20F118A47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9" creationId="{25D80795-1C25-F4C2-D436-9C0BDBB9D938}"/>
          </ac:spMkLst>
        </pc:spChg>
        <pc:spChg chg="add mod">
          <ac:chgData name="Shinichi Sato" userId="98c00dd91e851c41" providerId="LiveId" clId="{7425AD3D-0125-48E2-8304-372C1255EC0B}" dt="2024-02-10T04:46:15.185" v="412" actId="1036"/>
          <ac:spMkLst>
            <pc:docMk/>
            <pc:sldMk cId="2707108130" sldId="256"/>
            <ac:spMk id="10" creationId="{8878FF52-7272-B4E4-3071-C726D28BDFF2}"/>
          </ac:spMkLst>
        </pc:spChg>
        <pc:spChg chg="add mod">
          <ac:chgData name="Shinichi Sato" userId="98c00dd91e851c41" providerId="LiveId" clId="{7425AD3D-0125-48E2-8304-372C1255EC0B}" dt="2024-02-10T04:46:15.185" v="412" actId="1036"/>
          <ac:spMkLst>
            <pc:docMk/>
            <pc:sldMk cId="2707108130" sldId="256"/>
            <ac:spMk id="11" creationId="{DA3ACFAD-8B5D-4A58-E0FB-6F2370B89DDC}"/>
          </ac:spMkLst>
        </pc:spChg>
        <pc:spChg chg="add mod">
          <ac:chgData name="Shinichi Sato" userId="98c00dd91e851c41" providerId="LiveId" clId="{7425AD3D-0125-48E2-8304-372C1255EC0B}" dt="2024-02-10T04:56:35.397" v="956" actId="20577"/>
          <ac:spMkLst>
            <pc:docMk/>
            <pc:sldMk cId="2707108130" sldId="256"/>
            <ac:spMk id="12" creationId="{5C415F39-8964-768B-1C95-8C6048D1B717}"/>
          </ac:spMkLst>
        </pc:spChg>
        <pc:spChg chg="add mod">
          <ac:chgData name="Shinichi Sato" userId="98c00dd91e851c41" providerId="LiveId" clId="{7425AD3D-0125-48E2-8304-372C1255EC0B}" dt="2024-02-10T04:56:46.113" v="978" actId="20577"/>
          <ac:spMkLst>
            <pc:docMk/>
            <pc:sldMk cId="2707108130" sldId="256"/>
            <ac:spMk id="13" creationId="{F49B9802-5481-2057-8A39-A78C8DBC14FD}"/>
          </ac:spMkLst>
        </pc:spChg>
        <pc:spChg chg="add mod">
          <ac:chgData name="Shinichi Sato" userId="98c00dd91e851c41" providerId="LiveId" clId="{7425AD3D-0125-48E2-8304-372C1255EC0B}" dt="2024-02-10T04:46:18.293" v="424" actId="1035"/>
          <ac:spMkLst>
            <pc:docMk/>
            <pc:sldMk cId="2707108130" sldId="256"/>
            <ac:spMk id="14" creationId="{599FE5FB-05F7-84A3-3C0B-85390892AD3B}"/>
          </ac:spMkLst>
        </pc:spChg>
        <pc:spChg chg="add mod">
          <ac:chgData name="Shinichi Sato" userId="98c00dd91e851c41" providerId="LiveId" clId="{7425AD3D-0125-48E2-8304-372C1255EC0B}" dt="2024-02-10T04:57:01.204" v="1025" actId="20577"/>
          <ac:spMkLst>
            <pc:docMk/>
            <pc:sldMk cId="2707108130" sldId="256"/>
            <ac:spMk id="15" creationId="{81323A5A-BA9E-2987-18A1-CA24E2D1A2CE}"/>
          </ac:spMkLst>
        </pc:spChg>
        <pc:spChg chg="add mod">
          <ac:chgData name="Shinichi Sato" userId="98c00dd91e851c41" providerId="LiveId" clId="{7425AD3D-0125-48E2-8304-372C1255EC0B}" dt="2024-02-10T04:57:37.812" v="1108" actId="20577"/>
          <ac:spMkLst>
            <pc:docMk/>
            <pc:sldMk cId="2707108130" sldId="256"/>
            <ac:spMk id="16" creationId="{03BEA43B-F877-8E08-A538-5CD270470A3E}"/>
          </ac:spMkLst>
        </pc:spChg>
        <pc:spChg chg="add mod">
          <ac:chgData name="Shinichi Sato" userId="98c00dd91e851c41" providerId="LiveId" clId="{7425AD3D-0125-48E2-8304-372C1255EC0B}" dt="2024-02-10T04:58:06.026" v="1174" actId="20577"/>
          <ac:spMkLst>
            <pc:docMk/>
            <pc:sldMk cId="2707108130" sldId="256"/>
            <ac:spMk id="17" creationId="{90025AE8-9877-2D8E-7AEE-5321BC633F70}"/>
          </ac:spMkLst>
        </pc:spChg>
        <pc:spChg chg="add mod">
          <ac:chgData name="Shinichi Sato" userId="98c00dd91e851c41" providerId="LiveId" clId="{7425AD3D-0125-48E2-8304-372C1255EC0B}" dt="2024-02-10T04:41:50.024" v="146" actId="767"/>
          <ac:spMkLst>
            <pc:docMk/>
            <pc:sldMk cId="2707108130" sldId="256"/>
            <ac:spMk id="18" creationId="{07724BE0-52E4-A891-7B17-C576FE4F6DF3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19" creationId="{824799CF-EA40-0718-113B-AD8EE8A49757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0" creationId="{A0350D56-228F-62F1-080C-CFF79E259CB5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1" creationId="{FACABA2B-1572-DED3-BA88-9496E36F7FE0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2" creationId="{ABFD3559-DFC3-743E-8E5E-2BA429BEC17B}"/>
          </ac:spMkLst>
        </pc:spChg>
        <pc:spChg chg="add mod">
          <ac:chgData name="Shinichi Sato" userId="98c00dd91e851c41" providerId="LiveId" clId="{7425AD3D-0125-48E2-8304-372C1255EC0B}" dt="2024-02-10T04:47:01.590" v="429" actId="1038"/>
          <ac:spMkLst>
            <pc:docMk/>
            <pc:sldMk cId="2707108130" sldId="256"/>
            <ac:spMk id="23" creationId="{46DC4E97-586B-44DD-CFBD-133D633BF285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4" creationId="{24926E52-33A8-EF87-F8DE-AF7E18B62711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5" creationId="{7F73B3FF-FA1C-8C04-0956-9D6B66AC66BB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6" creationId="{38C64DB4-37B8-333E-4634-3B9CFA2FED9A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27" creationId="{FF48CDE7-DD0F-6554-8388-2AE0F72A1D69}"/>
          </ac:spMkLst>
        </pc:spChg>
        <pc:spChg chg="add mod">
          <ac:chgData name="Shinichi Sato" userId="98c00dd91e851c41" providerId="LiveId" clId="{7425AD3D-0125-48E2-8304-372C1255EC0B}" dt="2024-02-10T04:46:07.554" v="396" actId="1036"/>
          <ac:spMkLst>
            <pc:docMk/>
            <pc:sldMk cId="2707108130" sldId="256"/>
            <ac:spMk id="37" creationId="{ADBA25B8-EC88-3785-4C48-661C736A7D51}"/>
          </ac:spMkLst>
        </pc:spChg>
        <pc:spChg chg="add mod">
          <ac:chgData name="Shinichi Sato" userId="98c00dd91e851c41" providerId="LiveId" clId="{7425AD3D-0125-48E2-8304-372C1255EC0B}" dt="2024-02-10T04:46:10.889" v="404" actId="1036"/>
          <ac:spMkLst>
            <pc:docMk/>
            <pc:sldMk cId="2707108130" sldId="256"/>
            <ac:spMk id="38" creationId="{A49D73CF-5BCA-22A6-631B-2DDE7ED03BA6}"/>
          </ac:spMkLst>
        </pc:spChg>
        <pc:spChg chg="add mod">
          <ac:chgData name="Shinichi Sato" userId="98c00dd91e851c41" providerId="LiveId" clId="{7425AD3D-0125-48E2-8304-372C1255EC0B}" dt="2024-02-10T04:54:50.018" v="895" actId="207"/>
          <ac:spMkLst>
            <pc:docMk/>
            <pc:sldMk cId="2707108130" sldId="256"/>
            <ac:spMk id="40" creationId="{33D1C0B0-7B0A-C7CE-5B45-F3EC823F7F96}"/>
          </ac:spMkLst>
        </pc:spChg>
        <pc:spChg chg="add del mod">
          <ac:chgData name="Shinichi Sato" userId="98c00dd91e851c41" providerId="LiveId" clId="{7425AD3D-0125-48E2-8304-372C1255EC0B}" dt="2024-02-10T04:48:27.448" v="509" actId="478"/>
          <ac:spMkLst>
            <pc:docMk/>
            <pc:sldMk cId="2707108130" sldId="256"/>
            <ac:spMk id="41" creationId="{AD95F72C-87D9-F677-21AC-DC39533283FD}"/>
          </ac:spMkLst>
        </pc:spChg>
        <pc:spChg chg="add del mod">
          <ac:chgData name="Shinichi Sato" userId="98c00dd91e851c41" providerId="LiveId" clId="{7425AD3D-0125-48E2-8304-372C1255EC0B}" dt="2024-02-10T04:48:27.448" v="509" actId="478"/>
          <ac:spMkLst>
            <pc:docMk/>
            <pc:sldMk cId="2707108130" sldId="256"/>
            <ac:spMk id="42" creationId="{D518EA78-D9B4-B4B7-CBAF-E2EABA1A2B25}"/>
          </ac:spMkLst>
        </pc:spChg>
        <pc:spChg chg="add mod">
          <ac:chgData name="Shinichi Sato" userId="98c00dd91e851c41" providerId="LiveId" clId="{7425AD3D-0125-48E2-8304-372C1255EC0B}" dt="2024-02-10T04:54:50.018" v="895" actId="207"/>
          <ac:spMkLst>
            <pc:docMk/>
            <pc:sldMk cId="2707108130" sldId="256"/>
            <ac:spMk id="43" creationId="{8E31F1C1-6283-0B5E-C81E-B7CCDE33C89A}"/>
          </ac:spMkLst>
        </pc:spChg>
        <pc:spChg chg="add mod">
          <ac:chgData name="Shinichi Sato" userId="98c00dd91e851c41" providerId="LiveId" clId="{7425AD3D-0125-48E2-8304-372C1255EC0B}" dt="2024-02-10T04:54:50.018" v="895" actId="207"/>
          <ac:spMkLst>
            <pc:docMk/>
            <pc:sldMk cId="2707108130" sldId="256"/>
            <ac:spMk id="44" creationId="{B364955A-2B4F-D4C1-CC37-B98FB260B553}"/>
          </ac:spMkLst>
        </pc:spChg>
        <pc:spChg chg="add mod">
          <ac:chgData name="Shinichi Sato" userId="98c00dd91e851c41" providerId="LiveId" clId="{7425AD3D-0125-48E2-8304-372C1255EC0B}" dt="2024-02-10T04:54:50.018" v="895" actId="207"/>
          <ac:spMkLst>
            <pc:docMk/>
            <pc:sldMk cId="2707108130" sldId="256"/>
            <ac:spMk id="45" creationId="{F7270BBD-340B-8684-D564-199632CC20A1}"/>
          </ac:spMkLst>
        </pc:spChg>
        <pc:spChg chg="add mod">
          <ac:chgData name="Shinichi Sato" userId="98c00dd91e851c41" providerId="LiveId" clId="{7425AD3D-0125-48E2-8304-372C1255EC0B}" dt="2024-02-10T04:54:50.018" v="895" actId="207"/>
          <ac:spMkLst>
            <pc:docMk/>
            <pc:sldMk cId="2707108130" sldId="256"/>
            <ac:spMk id="46" creationId="{B375EB34-066D-1219-6BCA-71D9DDD7A5A2}"/>
          </ac:spMkLst>
        </pc:spChg>
        <pc:cxnChg chg="add mod">
          <ac:chgData name="Shinichi Sato" userId="98c00dd91e851c41" providerId="LiveId" clId="{7425AD3D-0125-48E2-8304-372C1255EC0B}" dt="2024-02-10T04:46:40.542" v="425" actId="14100"/>
          <ac:cxnSpMkLst>
            <pc:docMk/>
            <pc:sldMk cId="2707108130" sldId="256"/>
            <ac:cxnSpMk id="6" creationId="{8F509EA0-0B77-7616-940D-8D2D4776CFE0}"/>
          </ac:cxnSpMkLst>
        </pc:cxnChg>
        <pc:cxnChg chg="add mod">
          <ac:chgData name="Shinichi Sato" userId="98c00dd91e851c41" providerId="LiveId" clId="{7425AD3D-0125-48E2-8304-372C1255EC0B}" dt="2024-02-10T04:46:07.554" v="396" actId="1036"/>
          <ac:cxnSpMkLst>
            <pc:docMk/>
            <pc:sldMk cId="2707108130" sldId="256"/>
            <ac:cxnSpMk id="7" creationId="{A34F9D77-8CFA-A6DD-9ACF-A10699090B83}"/>
          </ac:cxnSpMkLst>
        </pc:cxnChg>
        <pc:cxnChg chg="add mod">
          <ac:chgData name="Shinichi Sato" userId="98c00dd91e851c41" providerId="LiveId" clId="{7425AD3D-0125-48E2-8304-372C1255EC0B}" dt="2024-02-10T04:46:07.554" v="396" actId="1036"/>
          <ac:cxnSpMkLst>
            <pc:docMk/>
            <pc:sldMk cId="2707108130" sldId="256"/>
            <ac:cxnSpMk id="29" creationId="{464E5012-CCF0-B239-1EEB-C68B7B8BEFFC}"/>
          </ac:cxnSpMkLst>
        </pc:cxnChg>
        <pc:cxnChg chg="add del mod">
          <ac:chgData name="Shinichi Sato" userId="98c00dd91e851c41" providerId="LiveId" clId="{7425AD3D-0125-48E2-8304-372C1255EC0B}" dt="2024-02-10T04:45:13.215" v="336" actId="478"/>
          <ac:cxnSpMkLst>
            <pc:docMk/>
            <pc:sldMk cId="2707108130" sldId="256"/>
            <ac:cxnSpMk id="31" creationId="{F9518EFE-A2DE-E8C4-8786-5EB335919E6A}"/>
          </ac:cxnSpMkLst>
        </pc:cxnChg>
      </pc:sldChg>
      <pc:sldChg chg="addSp modSp new mod">
        <pc:chgData name="Shinichi Sato" userId="98c00dd91e851c41" providerId="LiveId" clId="{7425AD3D-0125-48E2-8304-372C1255EC0B}" dt="2024-02-10T04:54:45.209" v="894" actId="207"/>
        <pc:sldMkLst>
          <pc:docMk/>
          <pc:sldMk cId="2694849332" sldId="257"/>
        </pc:sldMkLst>
        <pc:spChg chg="mod">
          <ac:chgData name="Shinichi Sato" userId="98c00dd91e851c41" providerId="LiveId" clId="{7425AD3D-0125-48E2-8304-372C1255EC0B}" dt="2024-02-10T04:51:08.674" v="671" actId="20577"/>
          <ac:spMkLst>
            <pc:docMk/>
            <pc:sldMk cId="2694849332" sldId="257"/>
            <ac:spMk id="2" creationId="{5E5E3570-542C-680D-75DE-49A3DE73F438}"/>
          </ac:spMkLst>
        </pc:spChg>
        <pc:spChg chg="add mod">
          <ac:chgData name="Shinichi Sato" userId="98c00dd91e851c41" providerId="LiveId" clId="{7425AD3D-0125-48E2-8304-372C1255EC0B}" dt="2024-02-10T04:49:33.963" v="563"/>
          <ac:spMkLst>
            <pc:docMk/>
            <pc:sldMk cId="2694849332" sldId="257"/>
            <ac:spMk id="3" creationId="{012E5032-0EBA-F1C4-C820-57052DD2B0F0}"/>
          </ac:spMkLst>
        </pc:spChg>
        <pc:spChg chg="add mod">
          <ac:chgData name="Shinichi Sato" userId="98c00dd91e851c41" providerId="LiveId" clId="{7425AD3D-0125-48E2-8304-372C1255EC0B}" dt="2024-02-10T04:49:46.878" v="572" actId="1076"/>
          <ac:spMkLst>
            <pc:docMk/>
            <pc:sldMk cId="2694849332" sldId="257"/>
            <ac:spMk id="4" creationId="{66C1BEA5-365E-F75F-A450-66DC5FB0A62F}"/>
          </ac:spMkLst>
        </pc:spChg>
        <pc:spChg chg="add mod">
          <ac:chgData name="Shinichi Sato" userId="98c00dd91e851c41" providerId="LiveId" clId="{7425AD3D-0125-48E2-8304-372C1255EC0B}" dt="2024-02-10T04:50:05.883" v="575" actId="207"/>
          <ac:spMkLst>
            <pc:docMk/>
            <pc:sldMk cId="2694849332" sldId="257"/>
            <ac:spMk id="5" creationId="{9AB5AF03-FEA4-787A-D298-C06A73F293BF}"/>
          </ac:spMkLst>
        </pc:spChg>
        <pc:spChg chg="add mod">
          <ac:chgData name="Shinichi Sato" userId="98c00dd91e851c41" providerId="LiveId" clId="{7425AD3D-0125-48E2-8304-372C1255EC0B}" dt="2024-02-10T04:50:31.695" v="598" actId="1076"/>
          <ac:spMkLst>
            <pc:docMk/>
            <pc:sldMk cId="2694849332" sldId="257"/>
            <ac:spMk id="6" creationId="{5C020CC3-440D-6F9C-785C-CC43F5F8B9AB}"/>
          </ac:spMkLst>
        </pc:spChg>
        <pc:spChg chg="add mod">
          <ac:chgData name="Shinichi Sato" userId="98c00dd91e851c41" providerId="LiveId" clId="{7425AD3D-0125-48E2-8304-372C1255EC0B}" dt="2024-02-10T04:50:34.583" v="600" actId="1076"/>
          <ac:spMkLst>
            <pc:docMk/>
            <pc:sldMk cId="2694849332" sldId="257"/>
            <ac:spMk id="7" creationId="{C14BB08A-87F6-4724-C348-9A2B395FF1CB}"/>
          </ac:spMkLst>
        </pc:spChg>
        <pc:spChg chg="add mod">
          <ac:chgData name="Shinichi Sato" userId="98c00dd91e851c41" providerId="LiveId" clId="{7425AD3D-0125-48E2-8304-372C1255EC0B}" dt="2024-02-10T04:50:45.233" v="608" actId="1076"/>
          <ac:spMkLst>
            <pc:docMk/>
            <pc:sldMk cId="2694849332" sldId="257"/>
            <ac:spMk id="8" creationId="{0F1D81FB-9F9F-674D-D62B-C4483AEED980}"/>
          </ac:spMkLst>
        </pc:spChg>
        <pc:spChg chg="add mod">
          <ac:chgData name="Shinichi Sato" userId="98c00dd91e851c41" providerId="LiveId" clId="{7425AD3D-0125-48E2-8304-372C1255EC0B}" dt="2024-02-10T04:50:48.359" v="610" actId="1076"/>
          <ac:spMkLst>
            <pc:docMk/>
            <pc:sldMk cId="2694849332" sldId="257"/>
            <ac:spMk id="9" creationId="{FDFF0F26-F978-22D0-D394-2967CC8F1523}"/>
          </ac:spMkLst>
        </pc:spChg>
        <pc:spChg chg="add mod">
          <ac:chgData name="Shinichi Sato" userId="98c00dd91e851c41" providerId="LiveId" clId="{7425AD3D-0125-48E2-8304-372C1255EC0B}" dt="2024-02-10T04:50:51.431" v="612" actId="1076"/>
          <ac:spMkLst>
            <pc:docMk/>
            <pc:sldMk cId="2694849332" sldId="257"/>
            <ac:spMk id="10" creationId="{B6431736-64D6-60DB-2034-1B90F8D48D11}"/>
          </ac:spMkLst>
        </pc:spChg>
        <pc:spChg chg="add mod">
          <ac:chgData name="Shinichi Sato" userId="98c00dd91e851c41" providerId="LiveId" clId="{7425AD3D-0125-48E2-8304-372C1255EC0B}" dt="2024-02-10T04:54:45.209" v="894" actId="207"/>
          <ac:spMkLst>
            <pc:docMk/>
            <pc:sldMk cId="2694849332" sldId="257"/>
            <ac:spMk id="15" creationId="{E32E85A9-3D78-B265-F2CC-EB7A94956450}"/>
          </ac:spMkLst>
        </pc:spChg>
        <pc:cxnChg chg="add mod">
          <ac:chgData name="Shinichi Sato" userId="98c00dd91e851c41" providerId="LiveId" clId="{7425AD3D-0125-48E2-8304-372C1255EC0B}" dt="2024-02-10T04:51:27.848" v="674" actId="692"/>
          <ac:cxnSpMkLst>
            <pc:docMk/>
            <pc:sldMk cId="2694849332" sldId="257"/>
            <ac:cxnSpMk id="12" creationId="{DEF34BCB-E4EC-6C28-1CBF-477F1217C6B8}"/>
          </ac:cxnSpMkLst>
        </pc:cxnChg>
        <pc:cxnChg chg="add mod">
          <ac:chgData name="Shinichi Sato" userId="98c00dd91e851c41" providerId="LiveId" clId="{7425AD3D-0125-48E2-8304-372C1255EC0B}" dt="2024-02-10T04:51:34.142" v="677" actId="14100"/>
          <ac:cxnSpMkLst>
            <pc:docMk/>
            <pc:sldMk cId="2694849332" sldId="257"/>
            <ac:cxnSpMk id="13" creationId="{A650B2B8-D627-D95D-4043-588A02752A44}"/>
          </ac:cxnSpMkLst>
        </pc:cxnChg>
      </pc:sldChg>
      <pc:sldChg chg="addSp delSp modSp add mod">
        <pc:chgData name="Shinichi Sato" userId="98c00dd91e851c41" providerId="LiveId" clId="{7425AD3D-0125-48E2-8304-372C1255EC0B}" dt="2024-02-10T04:54:41.275" v="893" actId="207"/>
        <pc:sldMkLst>
          <pc:docMk/>
          <pc:sldMk cId="893564789" sldId="258"/>
        </pc:sldMkLst>
        <pc:spChg chg="mod">
          <ac:chgData name="Shinichi Sato" userId="98c00dd91e851c41" providerId="LiveId" clId="{7425AD3D-0125-48E2-8304-372C1255EC0B}" dt="2024-02-10T04:52:25.561" v="796" actId="6549"/>
          <ac:spMkLst>
            <pc:docMk/>
            <pc:sldMk cId="893564789" sldId="258"/>
            <ac:spMk id="2" creationId="{A700E49B-111B-A9D8-BBC5-881FF8B2E075}"/>
          </ac:spMkLst>
        </pc:spChg>
        <pc:spChg chg="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6" creationId="{8777D4D9-A3DB-1E6A-963E-0A74937B41E9}"/>
          </ac:spMkLst>
        </pc:spChg>
        <pc:spChg chg="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7" creationId="{0FCECA7C-413E-2AF1-F74C-93B2207DC2D6}"/>
          </ac:spMkLst>
        </pc:spChg>
        <pc:spChg chg="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8" creationId="{906C256B-8DD1-F4E4-D425-B88A9B0D9F9C}"/>
          </ac:spMkLst>
        </pc:spChg>
        <pc:spChg chg="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9" creationId="{D4F6B4DA-D85D-BF1E-3591-E6AE03C18C78}"/>
          </ac:spMkLst>
        </pc:spChg>
        <pc:spChg chg="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0" creationId="{26CDCAE0-5201-5890-3F70-38BA13B1C46E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1" creationId="{9C07DE03-F7A9-3340-69AA-13565642D548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4" creationId="{04584F8B-25B2-45C9-AC96-03BFFCBEF6FA}"/>
          </ac:spMkLst>
        </pc:spChg>
        <pc:spChg chg="del mod">
          <ac:chgData name="Shinichi Sato" userId="98c00dd91e851c41" providerId="LiveId" clId="{7425AD3D-0125-48E2-8304-372C1255EC0B}" dt="2024-02-10T04:52:31.258" v="798" actId="478"/>
          <ac:spMkLst>
            <pc:docMk/>
            <pc:sldMk cId="893564789" sldId="258"/>
            <ac:spMk id="15" creationId="{195F2A61-B8AA-693E-516B-A02E54FAE120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6" creationId="{BC590101-4BCA-B46D-F4B8-958DF5D8182A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7" creationId="{6F647E5A-D6AF-EB04-4F07-1BC7B31815DE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8" creationId="{C6A58E60-D1FC-2D36-9160-70923C2028F3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19" creationId="{89BF5633-25A4-0C70-67E6-D8E3F75BBA39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20" creationId="{08ECE13F-295F-CC73-77FB-DDAFA6129B8C}"/>
          </ac:spMkLst>
        </pc:spChg>
        <pc:spChg chg="add mod">
          <ac:chgData name="Shinichi Sato" userId="98c00dd91e851c41" providerId="LiveId" clId="{7425AD3D-0125-48E2-8304-372C1255EC0B}" dt="2024-02-10T04:53:41.930" v="829" actId="1076"/>
          <ac:spMkLst>
            <pc:docMk/>
            <pc:sldMk cId="893564789" sldId="258"/>
            <ac:spMk id="21" creationId="{52F2652C-2A8D-918D-0491-638251F9EAC2}"/>
          </ac:spMkLst>
        </pc:spChg>
        <pc:spChg chg="add mod">
          <ac:chgData name="Shinichi Sato" userId="98c00dd91e851c41" providerId="LiveId" clId="{7425AD3D-0125-48E2-8304-372C1255EC0B}" dt="2024-02-10T04:53:46.543" v="831" actId="1076"/>
          <ac:spMkLst>
            <pc:docMk/>
            <pc:sldMk cId="893564789" sldId="258"/>
            <ac:spMk id="22" creationId="{1306BEAC-F25D-9B7B-0909-1D7554C81028}"/>
          </ac:spMkLst>
        </pc:spChg>
        <pc:spChg chg="add mod">
          <ac:chgData name="Shinichi Sato" userId="98c00dd91e851c41" providerId="LiveId" clId="{7425AD3D-0125-48E2-8304-372C1255EC0B}" dt="2024-02-10T04:53:50.471" v="833" actId="1076"/>
          <ac:spMkLst>
            <pc:docMk/>
            <pc:sldMk cId="893564789" sldId="258"/>
            <ac:spMk id="23" creationId="{47A8492A-856D-CA27-15AF-69D58DB5619C}"/>
          </ac:spMkLst>
        </pc:spChg>
        <pc:spChg chg="add mod">
          <ac:chgData name="Shinichi Sato" userId="98c00dd91e851c41" providerId="LiveId" clId="{7425AD3D-0125-48E2-8304-372C1255EC0B}" dt="2024-02-10T04:53:53.839" v="835" actId="1076"/>
          <ac:spMkLst>
            <pc:docMk/>
            <pc:sldMk cId="893564789" sldId="258"/>
            <ac:spMk id="24" creationId="{9C7F2E01-54A4-BD02-0F10-291690D1D866}"/>
          </ac:spMkLst>
        </pc:spChg>
        <pc:spChg chg="add mod">
          <ac:chgData name="Shinichi Sato" userId="98c00dd91e851c41" providerId="LiveId" clId="{7425AD3D-0125-48E2-8304-372C1255EC0B}" dt="2024-02-10T04:54:00.399" v="837" actId="1076"/>
          <ac:spMkLst>
            <pc:docMk/>
            <pc:sldMk cId="893564789" sldId="258"/>
            <ac:spMk id="25" creationId="{ED56CC22-60E2-FC9D-5D96-241759A0B813}"/>
          </ac:spMkLst>
        </pc:spChg>
        <pc:spChg chg="add mod">
          <ac:chgData name="Shinichi Sato" userId="98c00dd91e851c41" providerId="LiveId" clId="{7425AD3D-0125-48E2-8304-372C1255EC0B}" dt="2024-02-10T04:54:00.399" v="837" actId="1076"/>
          <ac:spMkLst>
            <pc:docMk/>
            <pc:sldMk cId="893564789" sldId="258"/>
            <ac:spMk id="26" creationId="{C2FB096E-33D0-7B6D-8D28-4FF27E150E3B}"/>
          </ac:spMkLst>
        </pc:spChg>
        <pc:spChg chg="add mod">
          <ac:chgData name="Shinichi Sato" userId="98c00dd91e851c41" providerId="LiveId" clId="{7425AD3D-0125-48E2-8304-372C1255EC0B}" dt="2024-02-10T04:54:06.119" v="839" actId="1076"/>
          <ac:spMkLst>
            <pc:docMk/>
            <pc:sldMk cId="893564789" sldId="258"/>
            <ac:spMk id="27" creationId="{DA09C2D6-B812-F553-894D-138E8A23A903}"/>
          </ac:spMkLst>
        </pc:spChg>
        <pc:spChg chg="add mod">
          <ac:chgData name="Shinichi Sato" userId="98c00dd91e851c41" providerId="LiveId" clId="{7425AD3D-0125-48E2-8304-372C1255EC0B}" dt="2024-02-10T04:54:06.119" v="839" actId="1076"/>
          <ac:spMkLst>
            <pc:docMk/>
            <pc:sldMk cId="893564789" sldId="258"/>
            <ac:spMk id="28" creationId="{67B233E7-791D-0AFC-76DF-A37E7454B0E5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29" creationId="{C69E8179-6B96-ED8C-14CA-42AD2774178E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30" creationId="{98E7CAEA-7529-BBE7-A5F7-8E7B0A300ACC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31" creationId="{86AE8CC4-CF22-0234-57B8-0294692CFFFC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32" creationId="{0E589D98-2FAB-7E5E-1B9F-D3D0F8DC15A5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33" creationId="{6A79AFA6-5B91-B455-2DC6-9299CB19AE5A}"/>
          </ac:spMkLst>
        </pc:spChg>
        <pc:spChg chg="add mod">
          <ac:chgData name="Shinichi Sato" userId="98c00dd91e851c41" providerId="LiveId" clId="{7425AD3D-0125-48E2-8304-372C1255EC0B}" dt="2024-02-10T04:54:11.104" v="841" actId="1076"/>
          <ac:spMkLst>
            <pc:docMk/>
            <pc:sldMk cId="893564789" sldId="258"/>
            <ac:spMk id="34" creationId="{475D3B9A-AE49-DB1C-F729-851BDC15ACE3}"/>
          </ac:spMkLst>
        </pc:spChg>
        <pc:spChg chg="add mod">
          <ac:chgData name="Shinichi Sato" userId="98c00dd91e851c41" providerId="LiveId" clId="{7425AD3D-0125-48E2-8304-372C1255EC0B}" dt="2024-02-10T04:54:16.950" v="843" actId="1076"/>
          <ac:spMkLst>
            <pc:docMk/>
            <pc:sldMk cId="893564789" sldId="258"/>
            <ac:spMk id="35" creationId="{E1494294-7B94-B1B3-E6A2-60EF982147A5}"/>
          </ac:spMkLst>
        </pc:spChg>
        <pc:spChg chg="add mod">
          <ac:chgData name="Shinichi Sato" userId="98c00dd91e851c41" providerId="LiveId" clId="{7425AD3D-0125-48E2-8304-372C1255EC0B}" dt="2024-02-10T04:54:16.950" v="843" actId="1076"/>
          <ac:spMkLst>
            <pc:docMk/>
            <pc:sldMk cId="893564789" sldId="258"/>
            <ac:spMk id="36" creationId="{AA1500FB-BF87-016E-69A8-5E116EC4B39F}"/>
          </ac:spMkLst>
        </pc:spChg>
        <pc:spChg chg="add mod">
          <ac:chgData name="Shinichi Sato" userId="98c00dd91e851c41" providerId="LiveId" clId="{7425AD3D-0125-48E2-8304-372C1255EC0B}" dt="2024-02-10T04:54:16.950" v="843" actId="1076"/>
          <ac:spMkLst>
            <pc:docMk/>
            <pc:sldMk cId="893564789" sldId="258"/>
            <ac:spMk id="37" creationId="{67EA58D0-56E3-F5AF-DC7B-67F3CDC041E3}"/>
          </ac:spMkLst>
        </pc:spChg>
        <pc:spChg chg="add mod">
          <ac:chgData name="Shinichi Sato" userId="98c00dd91e851c41" providerId="LiveId" clId="{7425AD3D-0125-48E2-8304-372C1255EC0B}" dt="2024-02-10T04:54:16.950" v="843" actId="1076"/>
          <ac:spMkLst>
            <pc:docMk/>
            <pc:sldMk cId="893564789" sldId="258"/>
            <ac:spMk id="38" creationId="{BA4128A9-58A8-1842-C4F0-579611B2F528}"/>
          </ac:spMkLst>
        </pc:spChg>
        <pc:spChg chg="add mod">
          <ac:chgData name="Shinichi Sato" userId="98c00dd91e851c41" providerId="LiveId" clId="{7425AD3D-0125-48E2-8304-372C1255EC0B}" dt="2024-02-10T04:54:41.275" v="893" actId="207"/>
          <ac:spMkLst>
            <pc:docMk/>
            <pc:sldMk cId="893564789" sldId="258"/>
            <ac:spMk id="39" creationId="{A2C16D74-992D-7494-6D78-4A24AAFE3307}"/>
          </ac:spMkLst>
        </pc:spChg>
        <pc:cxnChg chg="del">
          <ac:chgData name="Shinichi Sato" userId="98c00dd91e851c41" providerId="LiveId" clId="{7425AD3D-0125-48E2-8304-372C1255EC0B}" dt="2024-02-10T04:52:34.633" v="800" actId="478"/>
          <ac:cxnSpMkLst>
            <pc:docMk/>
            <pc:sldMk cId="893564789" sldId="258"/>
            <ac:cxnSpMk id="12" creationId="{3738DEB3-27D1-3BC4-E951-01099991480E}"/>
          </ac:cxnSpMkLst>
        </pc:cxnChg>
        <pc:cxnChg chg="del">
          <ac:chgData name="Shinichi Sato" userId="98c00dd91e851c41" providerId="LiveId" clId="{7425AD3D-0125-48E2-8304-372C1255EC0B}" dt="2024-02-10T04:52:33.579" v="799" actId="478"/>
          <ac:cxnSpMkLst>
            <pc:docMk/>
            <pc:sldMk cId="893564789" sldId="258"/>
            <ac:cxnSpMk id="13" creationId="{C35867B0-A149-179F-0A72-3673F3D377EE}"/>
          </ac:cxnSpMkLst>
        </pc:cxnChg>
      </pc:sldChg>
      <pc:sldMasterChg chg="modSldLayout">
        <pc:chgData name="Shinichi Sato" userId="98c00dd91e851c41" providerId="LiveId" clId="{7425AD3D-0125-48E2-8304-372C1255EC0B}" dt="2024-02-10T04:38:55.848" v="8" actId="113"/>
        <pc:sldMasterMkLst>
          <pc:docMk/>
          <pc:sldMasterMk cId="3518688976" sldId="2147483648"/>
        </pc:sldMasterMkLst>
        <pc:sldLayoutChg chg="modSp mod">
          <pc:chgData name="Shinichi Sato" userId="98c00dd91e851c41" providerId="LiveId" clId="{7425AD3D-0125-48E2-8304-372C1255EC0B}" dt="2024-02-10T04:38:55.848" v="8" actId="113"/>
          <pc:sldLayoutMkLst>
            <pc:docMk/>
            <pc:sldMasterMk cId="3518688976" sldId="2147483648"/>
            <pc:sldLayoutMk cId="3510089611" sldId="2147483654"/>
          </pc:sldLayoutMkLst>
          <pc:spChg chg="mod">
            <ac:chgData name="Shinichi Sato" userId="98c00dd91e851c41" providerId="LiveId" clId="{7425AD3D-0125-48E2-8304-372C1255EC0B}" dt="2024-02-10T04:38:55.848" v="8" actId="113"/>
            <ac:spMkLst>
              <pc:docMk/>
              <pc:sldMasterMk cId="3518688976" sldId="2147483648"/>
              <pc:sldLayoutMk cId="3510089611" sldId="2147483654"/>
              <ac:spMk id="2" creationId="{179F872A-1086-AA0A-80AC-FC1A31CF87A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CA0D9-6E6E-7421-5106-3066CCB4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C5CCA0-BCB4-8B44-A0AD-31E27EA51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C5DD7-AE6D-D709-799E-C49B64F4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A9517C-5CC5-B509-ED5C-6270C139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48C970-C638-9586-A6A5-BDC3AB2E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086CBC-F7D1-F841-4B19-A37216AF2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08D471-6C3F-13F0-59B0-A73209A76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EAD265-05B3-5F01-D348-7DE56B00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11B13A-D0E8-C7CE-C08D-F8EC832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84B9FF-8E83-419C-B82C-90F0F1F0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9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01B60E-EA3F-5B47-313E-95B06DE78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2AF72-4085-A44F-D44F-5D1CAE1F2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536D7-BAAC-FADB-B2AD-331EBBE2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CCBA80-9BC7-E09A-0ABA-7B6F1793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209E0D-4728-B354-59AA-013436F1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14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116C6-867B-E25A-711D-C6EE031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F6965B-1832-3FC2-AE83-AA70F57EB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68DBB5-7597-E315-CFF2-E886B0AD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AEB09A-3ABE-51F7-4F37-494AF61E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B43D4C-1B2B-67B3-11B2-CD56BF7F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200BC-45B5-423F-1044-A5BF6E75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47F8E-13A6-683A-AE6E-6D0254F56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60766-AA5E-30D3-5E01-DA34677D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215F44-74FE-F823-314A-8EF77620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58D3F2-37EB-7550-AD9E-CC32241E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58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3A3A4-6B19-2C6A-147E-2BD67431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B213B5-A1D8-5B3D-2D70-A1294C32C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E69667-B12E-0A35-0F0C-C5EA025C0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B101F4-0ECD-8E49-2C8E-753E4504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F04DEB-8C84-2267-7F0E-A211BD69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56A8F8-52D4-E8E3-AB2D-6FB28FA0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51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91EB3C-3840-B6C3-678A-F45FB69D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959953-34E1-1D27-8DF8-6C47D641E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198017-5DF0-9FE0-8666-93383D103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3F765D-C382-FA28-9E70-DA78862BF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05681D-45F0-62D6-A07C-1592459F1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55D8B89-AC16-62BD-3285-1557E40C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7EBFA3-9F88-3E1A-FF0B-792CE605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5630D4-A165-E7E5-DD1E-086E1988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22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F872A-1086-AA0A-80AC-FC1A31CF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88" y="136525"/>
            <a:ext cx="10515600" cy="497517"/>
          </a:xfrm>
        </p:spPr>
        <p:txBody>
          <a:bodyPr>
            <a:normAutofit/>
          </a:bodyPr>
          <a:lstStyle>
            <a:lvl1pPr>
              <a:defRPr sz="1800"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CA4747-D9E6-47D6-7325-8CF5734D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5BCA4E-3D67-1060-813C-F13C8853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033F44-C44E-3DC4-E136-F3CCAB36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08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2CA3B5-06DA-C0F5-D11B-F7EAE1FB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31AD4E-93DD-EC07-2540-52FC158D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0CD355-31DF-422D-1A43-DDB28805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8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C9C4C-17FC-ED2E-0623-588EB75B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9F1E7-B890-364D-6B8A-B2D175A96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7629AD-AFB1-473B-D0C9-C644647ED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184937-A288-C08D-9F06-D9CBFEA8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B2D405-9468-3FC7-9F78-EE2B8824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CF37B7-1AAB-BBC7-99B6-1D6E2134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73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680960-B510-F5CF-CF57-77FE32B6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E01E07-E8AE-4B22-BB8E-6C724A5B6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D69A9F-080E-9FC0-BC95-40038ED7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752FA0-A751-CD1F-E973-9AC5D1C59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1E1613-47E4-B8C3-1948-E8CE2CC3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957308-1164-0D29-AACB-42B51612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75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8EBC7F-7FA7-99C2-84A9-C0BD0405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2CA372-FD12-185B-90B7-11FF05BCC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AC1787-0C3E-AC63-72F5-CA93C35B2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0575A-1D1C-491F-A27A-7D2A2D3AD7A6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3C8F6-B112-8F85-C47D-38DAD5FF7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B8E6B-8815-8991-9AE9-E83668132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2A164E-83F6-4C47-A40E-C1A2BFA25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8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FB779E-FFA2-E196-A7C4-59E52806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3</a:t>
            </a:r>
            <a:r>
              <a:rPr lang="ja-JP" altLang="en-US" dirty="0"/>
              <a:t>階主競技場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F509EA0-0B77-7616-940D-8D2D4776CFE0}"/>
              </a:ext>
            </a:extLst>
          </p:cNvPr>
          <p:cNvCxnSpPr>
            <a:cxnSpLocks/>
          </p:cNvCxnSpPr>
          <p:nvPr/>
        </p:nvCxnSpPr>
        <p:spPr>
          <a:xfrm>
            <a:off x="2187792" y="981224"/>
            <a:ext cx="0" cy="5418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34F9D77-8CFA-A6DD-9ACF-A10699090B83}"/>
              </a:ext>
            </a:extLst>
          </p:cNvPr>
          <p:cNvCxnSpPr>
            <a:cxnSpLocks/>
          </p:cNvCxnSpPr>
          <p:nvPr/>
        </p:nvCxnSpPr>
        <p:spPr>
          <a:xfrm>
            <a:off x="10135684" y="935039"/>
            <a:ext cx="0" cy="5464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050373-956F-9F58-44D2-ECD20F118A47}"/>
              </a:ext>
            </a:extLst>
          </p:cNvPr>
          <p:cNvSpPr txBox="1"/>
          <p:nvPr/>
        </p:nvSpPr>
        <p:spPr>
          <a:xfrm>
            <a:off x="628074" y="579027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観客席</a:t>
            </a:r>
            <a:r>
              <a:rPr kumimoji="1" lang="en-US" altLang="ja-JP" sz="1200" dirty="0"/>
              <a:t>(4F)</a:t>
            </a:r>
            <a:endParaRPr kumimoji="1" lang="ja-JP" altLang="en-US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D80795-1C25-F4C2-D436-9C0BDBB9D938}"/>
              </a:ext>
            </a:extLst>
          </p:cNvPr>
          <p:cNvSpPr txBox="1"/>
          <p:nvPr/>
        </p:nvSpPr>
        <p:spPr>
          <a:xfrm>
            <a:off x="10621039" y="65549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観客席</a:t>
            </a:r>
            <a:r>
              <a:rPr kumimoji="1" lang="en-US" altLang="ja-JP" sz="1200" dirty="0"/>
              <a:t>(4F)</a:t>
            </a:r>
            <a:endParaRPr kumimoji="1" lang="ja-JP" altLang="en-US" sz="1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78FF52-7272-B4E4-3071-C726D28BDFF2}"/>
              </a:ext>
            </a:extLst>
          </p:cNvPr>
          <p:cNvSpPr/>
          <p:nvPr/>
        </p:nvSpPr>
        <p:spPr>
          <a:xfrm>
            <a:off x="434109" y="1145310"/>
            <a:ext cx="1523999" cy="1034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東京空手倶楽部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3ACFAD-8B5D-4A58-E0FB-6F2370B89DDC}"/>
              </a:ext>
            </a:extLst>
          </p:cNvPr>
          <p:cNvSpPr/>
          <p:nvPr/>
        </p:nvSpPr>
        <p:spPr>
          <a:xfrm>
            <a:off x="434108" y="2332702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東京空手倶楽部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C415F39-8964-768B-1C95-8C6048D1B717}"/>
              </a:ext>
            </a:extLst>
          </p:cNvPr>
          <p:cNvSpPr/>
          <p:nvPr/>
        </p:nvSpPr>
        <p:spPr>
          <a:xfrm>
            <a:off x="434107" y="3665046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日大工科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千代田空手道倶楽部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49B9802-5481-2057-8A39-A78C8DBC14FD}"/>
              </a:ext>
            </a:extLst>
          </p:cNvPr>
          <p:cNvSpPr/>
          <p:nvPr/>
        </p:nvSpPr>
        <p:spPr>
          <a:xfrm>
            <a:off x="434107" y="4944285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明治大学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三菱空手道部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9FE5FB-05F7-84A3-3C0B-85390892AD3B}"/>
              </a:ext>
            </a:extLst>
          </p:cNvPr>
          <p:cNvSpPr/>
          <p:nvPr/>
        </p:nvSpPr>
        <p:spPr>
          <a:xfrm>
            <a:off x="10330482" y="1186872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YMCA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1323A5A-BA9E-2987-18A1-CA24E2D1A2CE}"/>
              </a:ext>
            </a:extLst>
          </p:cNvPr>
          <p:cNvSpPr/>
          <p:nvPr/>
        </p:nvSpPr>
        <p:spPr>
          <a:xfrm>
            <a:off x="10330482" y="2411591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霞ヶ関空手倶楽部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3BEA43B-F877-8E08-A538-5CD270470A3E}"/>
              </a:ext>
            </a:extLst>
          </p:cNvPr>
          <p:cNvSpPr/>
          <p:nvPr/>
        </p:nvSpPr>
        <p:spPr>
          <a:xfrm>
            <a:off x="10330482" y="3636310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NX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松進会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七面クラブ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0025AE8-9877-2D8E-7AEE-5321BC633F70}"/>
              </a:ext>
            </a:extLst>
          </p:cNvPr>
          <p:cNvSpPr/>
          <p:nvPr/>
        </p:nvSpPr>
        <p:spPr>
          <a:xfrm>
            <a:off x="10330482" y="4861029"/>
            <a:ext cx="1523999" cy="1158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和洋九段女子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千代田松濤館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一般参加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24799CF-EA40-0718-113B-AD8EE8A49757}"/>
              </a:ext>
            </a:extLst>
          </p:cNvPr>
          <p:cNvSpPr/>
          <p:nvPr/>
        </p:nvSpPr>
        <p:spPr>
          <a:xfrm>
            <a:off x="4854933" y="1059870"/>
            <a:ext cx="1870363" cy="3186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本部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0350D56-228F-62F1-080C-CFF79E259CB5}"/>
              </a:ext>
            </a:extLst>
          </p:cNvPr>
          <p:cNvSpPr/>
          <p:nvPr/>
        </p:nvSpPr>
        <p:spPr>
          <a:xfrm>
            <a:off x="2867058" y="1059870"/>
            <a:ext cx="1870363" cy="3186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救護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ACABA2B-1572-DED3-BA88-9496E36F7FE0}"/>
              </a:ext>
            </a:extLst>
          </p:cNvPr>
          <p:cNvSpPr/>
          <p:nvPr/>
        </p:nvSpPr>
        <p:spPr>
          <a:xfrm>
            <a:off x="6842808" y="1059870"/>
            <a:ext cx="1870363" cy="3186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表彰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BFD3559-DFC3-743E-8E5E-2BA429BEC17B}"/>
              </a:ext>
            </a:extLst>
          </p:cNvPr>
          <p:cNvSpPr/>
          <p:nvPr/>
        </p:nvSpPr>
        <p:spPr>
          <a:xfrm>
            <a:off x="2360282" y="1792911"/>
            <a:ext cx="2377139" cy="237713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コート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6DC4E97-586B-44DD-CFBD-133D633BF285}"/>
              </a:ext>
            </a:extLst>
          </p:cNvPr>
          <p:cNvSpPr/>
          <p:nvPr/>
        </p:nvSpPr>
        <p:spPr>
          <a:xfrm>
            <a:off x="4972997" y="1792911"/>
            <a:ext cx="2377140" cy="23771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コート</a:t>
            </a: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4926E52-33A8-EF87-F8DE-AF7E18B62711}"/>
              </a:ext>
            </a:extLst>
          </p:cNvPr>
          <p:cNvSpPr/>
          <p:nvPr/>
        </p:nvSpPr>
        <p:spPr>
          <a:xfrm>
            <a:off x="7524842" y="1800580"/>
            <a:ext cx="2369470" cy="23694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コート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F73B3FF-FA1C-8C04-0956-9D6B66AC66BB}"/>
              </a:ext>
            </a:extLst>
          </p:cNvPr>
          <p:cNvSpPr/>
          <p:nvPr/>
        </p:nvSpPr>
        <p:spPr>
          <a:xfrm>
            <a:off x="2360282" y="4351609"/>
            <a:ext cx="2377139" cy="13597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（選手集合エリア）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8C64DB4-37B8-333E-4634-3B9CFA2FED9A}"/>
              </a:ext>
            </a:extLst>
          </p:cNvPr>
          <p:cNvSpPr/>
          <p:nvPr/>
        </p:nvSpPr>
        <p:spPr>
          <a:xfrm>
            <a:off x="4986159" y="4351608"/>
            <a:ext cx="2377139" cy="13597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（選手集合エリア）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F48CDE7-DD0F-6554-8388-2AE0F72A1D69}"/>
              </a:ext>
            </a:extLst>
          </p:cNvPr>
          <p:cNvSpPr/>
          <p:nvPr/>
        </p:nvSpPr>
        <p:spPr>
          <a:xfrm>
            <a:off x="7535787" y="4351607"/>
            <a:ext cx="2377139" cy="13597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（選手集合エリア）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64E5012-CCF0-B239-1EEB-C68B7B8BEFFC}"/>
              </a:ext>
            </a:extLst>
          </p:cNvPr>
          <p:cNvCxnSpPr>
            <a:cxnSpLocks/>
          </p:cNvCxnSpPr>
          <p:nvPr/>
        </p:nvCxnSpPr>
        <p:spPr>
          <a:xfrm>
            <a:off x="2187792" y="6399672"/>
            <a:ext cx="6886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DBA25B8-EC88-3785-4C48-661C736A7D51}"/>
              </a:ext>
            </a:extLst>
          </p:cNvPr>
          <p:cNvSpPr/>
          <p:nvPr/>
        </p:nvSpPr>
        <p:spPr>
          <a:xfrm>
            <a:off x="9310254" y="5839565"/>
            <a:ext cx="825429" cy="4535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受付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49D73CF-5BCA-22A6-631B-2DDE7ED03BA6}"/>
              </a:ext>
            </a:extLst>
          </p:cNvPr>
          <p:cNvSpPr/>
          <p:nvPr/>
        </p:nvSpPr>
        <p:spPr>
          <a:xfrm>
            <a:off x="9074727" y="6402204"/>
            <a:ext cx="1088665" cy="453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出入口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0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3階主競技場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3階主競技場</dc:title>
  <dc:creator>Shinichi Sato</dc:creator>
  <cp:lastModifiedBy>Shinichi Sato</cp:lastModifiedBy>
  <cp:revision>1</cp:revision>
  <dcterms:created xsi:type="dcterms:W3CDTF">2024-02-10T04:38:20Z</dcterms:created>
  <dcterms:modified xsi:type="dcterms:W3CDTF">2024-03-15T13:16:45Z</dcterms:modified>
</cp:coreProperties>
</file>